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gif" Extension="gif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70" r:id="rId6"/>
    <p:sldId id="271" r:id="rId7"/>
    <p:sldId id="272" r:id="rId8"/>
    <p:sldId id="273" r:id="rId9"/>
    <p:sldId id="260" r:id="rId10"/>
    <p:sldId id="261" r:id="rId11"/>
    <p:sldId id="262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74" r:id="rId26"/>
    <p:sldId id="277" r:id="rId27"/>
    <p:sldId id="278" r:id="rId28"/>
    <p:sldId id="275" r:id="rId29"/>
    <p:sldId id="276" r:id="rId30"/>
    <p:sldId id="279" r:id="rId31"/>
    <p:sldId id="266" r:id="rId32"/>
    <p:sldId id="267" r:id="rId33"/>
    <p:sldId id="268" r:id="rId34"/>
    <p:sldId id="269" r:id="rId35"/>
    <p:sldId id="281" r:id="rId36"/>
    <p:sldId id="282" r:id="rId37"/>
    <p:sldId id="283" r:id="rId38"/>
    <p:sldId id="297" r:id="rId39"/>
    <p:sldId id="29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58362-26EF-4EF8-8075-B37EE992B443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EB409-A65B-452A-9A64-5165A1430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87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1B79B-0F9D-4E40-8561-C264B0BE3B0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370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1B79B-0F9D-4E40-8561-C264B0BE3B0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59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1B79B-0F9D-4E40-8561-C264B0BE3B0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3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EB409-A65B-452A-9A64-5165A14301DC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4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78" y="260648"/>
            <a:ext cx="9144000" cy="104676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Загрязнение окружающей среды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1628800"/>
            <a:ext cx="6172200" cy="6858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Мусор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36912"/>
            <a:ext cx="8892480" cy="410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87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6864" cy="720080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мусора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844824"/>
            <a:ext cx="7032104" cy="430567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Бытовой мусор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Промышленный мусор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Космический мусор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055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63488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Бытовые отходы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Бытовыми отходами являются товары и предметы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пришедшие в негодность и потерявшие свои потребительские свойства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результате бытовой деятельности человека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Бытовой мусор условно делится на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6195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Биологические отходы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Бытовые отходы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57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795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состав бытового мусора входят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36195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Растительные и пищевые отходы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кости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Стекло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Древесина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Бумага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Черные и цветные металлы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Пластмассы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Текстиль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195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Резина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365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Промышленные отходы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—остатки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сырья, материалов, полуфабрикатов, образовавшиеся при производстве продукции или выполнении работ и утратившие полностью или частично исходные потребительские свойства; вновь образующиеся в процессе производства попутные вещества, не находящие применения. В отходы производства включаются вмещающие и вскрышные породы, образующиеся при добыче полезных ископаемых, побочные и попутные продукты,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отходы сельского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хозяйства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998" y="2777109"/>
            <a:ext cx="5822342" cy="386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495" y="260648"/>
            <a:ext cx="8229600" cy="835496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отходов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5815" y="1268760"/>
            <a:ext cx="8640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Промышленные отходы зачастую являются химически неоднородными, сложными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поликомнонентными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смесями веществ, обладающими различными химико-физическими свойствами, представляют токсическую, химическую, биологическую, коррозионную, огне- и взрывоопасность.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классификация отходов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химической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природе, технологическим признакам образования, возможности дальнейшей переработки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 самым главным из них является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степень опасности для человеческого здоровья.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18243"/>
              </p:ext>
            </p:extLst>
          </p:nvPr>
        </p:nvGraphicFramePr>
        <p:xfrm>
          <a:off x="1548295" y="4293096"/>
          <a:ext cx="6096000" cy="203200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{306799F8-075E-4A3A-A7F6-7FBC6576F1A4}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Класс опасности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Характеристика вещества (отходов)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Первый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Чрезвычайно опасные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Второй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Высоко опасные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Третий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Умеренно опасные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Четвертый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Малоопасные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059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24" y="0"/>
            <a:ext cx="8300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55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809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Отходы также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подразделяются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своему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происхождению: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  Вещества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(оксид алюминия, кислота серная, фосфор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красный)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смеси веществ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(шлак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металлургический, осмол производства анилиновых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красителей)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атериалы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(полиэтилен, фторопласт, ткань,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бумага)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зделия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(кирпич, лампы,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кабель).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состоянию: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вердые;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идкие;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азообразные.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возможности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использования: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торичные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материальные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тходы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которые уже перерабатываются или переработка которых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планируется)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езвозвратные потери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(отходы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которые на данном этапе экономического развития перерабатывать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нецелесообразно. Их предварительно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обезвреживают в случае опасности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захоранивают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спецполигонах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8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528"/>
          </a:xfrm>
        </p:spPr>
        <p:txBody>
          <a:bodyPr/>
          <a:lstStyle/>
          <a:p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на окружающую среду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7920880" cy="4752528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Полиэтиленовые пакеты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Срок их разложения составляет более 100 лет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состав отходов входит огромное количество токсичных соединений (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красители, пестициды, ртуть и ее соединения, растворители, свинец и его соли, лекарства, кадмий, мышьяковистые соединения, формальдегид, соли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талия)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Свалочный газ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состоит из метана на 50-75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биогаз,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образующийся в результате анаэробного разложения органических отходов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Вызывает загрязнение атмосферы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его используют в качестве топлива при производстве электроэнергии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пара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автомобильного топлива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4159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528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на человека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792088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Тяжелые металлы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свинец, кадмий, цинк – вызывают расстройство биосинтеза гемоглобина, изменение защитных механизмов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организма,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сердечно-сосудистой системы,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расстройства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психики, функциональные нарушения печени, почек, желудочно-кишечного тракта, накопление в организме свинца (в костях, крови, моче), отставание физического развития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Накопление 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ртути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мозге, сердце, лёгких, почках, печени, селезёнке, поджелудочной железе, мышечной ткани, крови, молоке, спинномозговой жидкости,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волосах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вызывает-нервно-психические нарушения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детей - гипертония, повышенная пораженность зубов кариесом, необратимые поражения центральной нервной системы и мозга.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58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795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на человека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792088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Беременные женщины, живущие вблизи мусорных свалок, имеют риск (на 12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больше) родить ребенка с врожденными аномалиями здоровья.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Проживание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возле свалок повышает вероятность развития нарушений нервной системы на 29 %, костно-мышечной системы на 16 %, кожи на 32 %. 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матерей живших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радиусе 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 км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от свалок с токсичными веществами,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рождались дети с повышенной вероятность развития расщелины позвоночника (на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33 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%),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сердечной недостаточности и других пороков развития.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142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519"/>
            <a:ext cx="8229600" cy="9795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Космический мусор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6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56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 космическим мусором подразумеваются все искусственные объекты и их фрагменты в космосе, которые уже неисправны, не функционируют и никогда более не смогут служить никаким полезным целям, но являющиеся опасным фактором воздействия на функционирующие космические аппараты, особенно пилотируемые. 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некоторых случаях, крупные или содержащие на борту опасные (ядерные,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токсичные)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материалы объекты космического мусора могут представлять прямую опасность и для Земли — при их неконтролируемом сходе с орбиты, неполном сгорании при прохождении плотных слоев атмосферы Земли и выпадении обломков на населённые пункты, промышленные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объекты и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транспортные коммуникации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27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2" y="186069"/>
            <a:ext cx="7936097" cy="62517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342" y="6437783"/>
            <a:ext cx="793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Модель распределения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мусора в околоземном пространстве</a:t>
            </a:r>
          </a:p>
        </p:txBody>
      </p:sp>
    </p:spTree>
    <p:extLst>
      <p:ext uri="{BB962C8B-B14F-4D97-AF65-F5344CB8AC3E}">
        <p14:creationId xmlns:p14="http://schemas.microsoft.com/office/powerpoint/2010/main" val="251105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61487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настоящее время в районе низких околоземных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орбит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вплоть до высот около 2000 км находится, по разным оценкам, порядка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300 тыс. техногенных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объектов общей массой до 5000 тонн.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только порядка 10 % (около 8600 объектов) обнаруживаются, отслеживаются и каталогизируются наземными радиолокационными и оптическими средствами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только около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% отслеживаемых объектов — действующие.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22 % объектов прекратили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функционирование, 17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% представляют собой отработанные верхние ступени и разгонные блоки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ракет-носителей,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% — отходы, технологические элементы, сопутствующие запускам, и обломки взрывов 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фрагментации.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засорены те области орбит вокруг Земли, которые чаще всего используются для работы космических аппаратов.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Вклад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создание космического мусора по странам: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40 %;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27,5 %;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25,5 %;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страны — 7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610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уборки и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уничтожения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19" y="1215983"/>
            <a:ext cx="6190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настоящее время не существует практических методов уборки мусора с космического пространства, хотя опасные последствия от наличия мусора существуют и более того, возрастают. Решение данной проблемы международные сотрудничества обеспечивают следующим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57" y="956183"/>
            <a:ext cx="2324100" cy="1895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038" y="2693311"/>
            <a:ext cx="851423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обеспечивается экологический мониторинг околоземного космического пространства и ведения каталога объектов. Однако здесь же имеется сложность в отслеживании мелких осколков мусора, которые, несмотря на свои размеры, могут вывести из строя космическое оборудование.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ведется информационное обеспечение о прогнозе засоренности объектами космического пространства (ОКП) и ее опасности для космических полетов.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разрабатываются, способы и средства защиты космических аппаратов от воздействия космических отходов. Также разрабатываются и внедряются мероприятия, направленные на снижение засоренности ОКП.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686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140" y="260648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Опасность космическо­го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мусора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092" y="1014261"/>
            <a:ext cx="8601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Существование «бесполезных» объектов в космическом пространстве несет за собой довольно серьезные и опасные последствия.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Опасность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заключается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их воздействии на функционирующие космические аппараты. Скорость свободного полета «бесполезных» обломков достаточно велика и при столкновении с космическими аппаратами, имеется опасность повреждения и даже выхода из строя этих аппаратов.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Также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уплотнение 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низкоорбитном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  атмосферном пространстве «космического мусора» является препятствием безопасного полета воздушных летательных объектов, что в конечном счете может привести к гибели человека.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исключена возможность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негативного влияния космических обломков на Землю. При их сходе с орбиты, имеется опасность прохождения космического мусора через слои атмосферы и попадания на земную поверхность, в частности на населенные пункты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3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Сточные воды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— любые воды и атмосферные осадки, отводимые в водоёмы с территорий промышленных предприятий и населённых мест через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систему канализации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или самотёком, свойства которых оказались ухудшенными в результате деятельности человека.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65" y="2082951"/>
            <a:ext cx="5743069" cy="38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00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306" y="35530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сточных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844" y="1124744"/>
            <a:ext cx="85689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Сточные воды могут быть классифицированы по следующим признакам</a:t>
            </a:r>
            <a:r>
              <a:rPr lang="ru-RU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</a:t>
            </a:r>
            <a:r>
              <a:rPr lang="ru-RU" b="1" dirty="0" smtClean="0"/>
              <a:t>о </a:t>
            </a:r>
            <a:r>
              <a:rPr lang="ru-RU" b="1" dirty="0"/>
              <a:t>источнику происхождения</a:t>
            </a:r>
            <a:r>
              <a:rPr lang="ru-RU" b="1" dirty="0" smtClean="0"/>
              <a:t>:</a:t>
            </a:r>
          </a:p>
          <a:p>
            <a:pPr marL="285750" indent="614363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Производственные сточные воды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(образующиеся в технологических процессах производств), отводятся через систему промышленной или общесплавной канализации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614363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Бытовые сточные воды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(образующиеся в результате бытовой жизнедеятельности человека), отводятся через систему хозяйственно-бытовой или общесплавной канализации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614363">
              <a:buFontTx/>
              <a:buChar char="-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оверхностные сточные воды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(делятся на дождевые и талые-образующиеся при таянии снега, льда, града), отводятся, как правило, через систему ливневой канализации.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Также могут называться «ливневые стоки»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010" y="3597409"/>
            <a:ext cx="85767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Производственные сточные воды, в отличие от атмосферных и бытовых, не имеют постоянного состава и могут быть разделены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составу загрязнителей 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65113" indent="63500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агрязнённые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преимуществу минеральными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примесями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63500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агрязнённые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преимуществу органическими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примесями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635000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агрязнённые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минеральными, так и органическими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примесями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концентрации загрязняющих веществ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614363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содержанием примесей 1—500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мг/л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614363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содержанием примесей 500—5000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мг/л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614363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содержанием примесей 5000—30000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мг/л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614363"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содержанием примесей более 30000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мг/л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595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771"/>
            <a:ext cx="8229600" cy="1080120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сточных вод</a:t>
            </a: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 txBox="1">
            <a:spLocks noGrp="1"/>
          </p:cNvSpPr>
          <p:nvPr>
            <p:ph idx="1"/>
          </p:nvPr>
        </p:nvSpPr>
        <p:spPr>
          <a:xfrm>
            <a:off x="467544" y="1196752"/>
            <a:ext cx="8229600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свойствам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загрязнителей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2313" indent="-457200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кислотности:</a:t>
            </a:r>
          </a:p>
          <a:p>
            <a:pPr marL="265113" lvl="1" indent="635000"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Неагрессивные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13" lvl="1" indent="635000"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Слабоагрессивные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13" lvl="1" indent="635000"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Сильноагрессивные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65113" lvl="1" indent="0">
              <a:buNone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722313" indent="-457200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токсическому действию и действию загрязнителей на водные объекты:</a:t>
            </a:r>
          </a:p>
          <a:p>
            <a:pPr marL="285750" lvl="1" indent="436563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одержащие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вещества, влияющие на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общесанитарное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состояние водоёма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скорость процессов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самоочищения)</a:t>
            </a:r>
          </a:p>
          <a:p>
            <a:pPr marL="285750" lvl="1" indent="436563"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содержащие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вещества, изменяющие органолептические свойства (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вкус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запах)</a:t>
            </a:r>
          </a:p>
          <a:p>
            <a:pPr marL="285750" lvl="1" indent="436563">
              <a:buFontTx/>
              <a:buChar char="-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одержащие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вещества, токсичные для человека и обитающих в водоёмах животных и растений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28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90" y="332656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 сточных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590" y="1484784"/>
            <a:ext cx="86067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составе сточных вод выделяют две основных группы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загрязнителей:</a:t>
            </a:r>
          </a:p>
          <a:p>
            <a:pPr marL="285750" indent="-285750">
              <a:buFontTx/>
              <a:buChar char="-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онсервативные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то есть такие, которые с трудом вступают в химические реакции и практически не поддаются биологическому разложению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(соли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тяжёлых металлов, фенолы, пестициды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еконсервативные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то есть такие, которые могут в том числе подвергаться процессам самоочищения водоёмов.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состав сточных вод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входят:</a:t>
            </a:r>
          </a:p>
          <a:p>
            <a:pPr marL="285750" indent="-285750">
              <a:buFontTx/>
              <a:buChar char="-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Неорганические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в-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(частицы грунта, руды и пустой породы, шлака, неорганические соли, кислоты,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щёлочи)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Органические в-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(нефтепродукты, органические кислоты), в том числе биологические объекты (грибки, бактерии,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дрожжи).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8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Очистка сточных 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260513"/>
            <a:ext cx="864095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Очистка сточных вод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 — это разрушение или удаление из них загрязняющих веществ, обеззараживание и удаление патогенных организмов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большое многообразие методов очистки, которые можно разделить на следующие основные группы по основным используемым принципам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изические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Основаны на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фильтрационных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методах разделения. Позволяют отделить нерастворимые твердые примеси. По стоимости механические методы очистки относятся к одним из самых дешёвых методов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имические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Основаны на реакциях компонентов сточных вод с реагентами. 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имические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методы, используют для нормализации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сточных вод или осаждения нерастворимых солей и гидроксидов тяжелых металлов, образующихся в результате реакции. При использовании, в качестве реагентов перекисных или содержащих активный хлор соединений (например, озон и гипохлорит) достигают обеззараживания и осветления сточных вод, за счет окисления органических примесей. </a:t>
            </a:r>
          </a:p>
        </p:txBody>
      </p:sp>
    </p:spTree>
    <p:extLst>
      <p:ext uri="{BB962C8B-B14F-4D97-AF65-F5344CB8AC3E}">
        <p14:creationId xmlns:p14="http://schemas.microsoft.com/office/powerpoint/2010/main" val="1956821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490" y="404664"/>
            <a:ext cx="9144000" cy="648072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Очистка сточных </a:t>
            </a: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вод.</a:t>
            </a:r>
            <a:endParaRPr lang="ru-RU" sz="44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 txBox="1">
            <a:spLocks noGrp="1"/>
          </p:cNvSpPr>
          <p:nvPr>
            <p:ph idx="1"/>
          </p:nvPr>
        </p:nvSpPr>
        <p:spPr>
          <a:xfrm>
            <a:off x="467544" y="1268760"/>
            <a:ext cx="8229600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изико-химические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Основаны на совмещении физических и химических методов в процессе очистки сточных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вод. Можно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выделить коагуляцию, сорбцию, экстракцию, электролиз, ионный обмен, обратный осмос. Это, сравнительно,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низкопроизводительные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методы, отличающиеся высокой стоимостью очистки сточных вод. Позволяют очистить сточные воды от растворимых и жидких нерастворимых соединений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иологические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 основе этих методов лежит использование микроорганизмов, разлагающих органические соединения в сточных водах. Применяются биофильтры с тонкой бактериальной плёнкой, биологические пруды с населяющими их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микроорганизмами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применяются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комбинированные методы, использующие на нескольких этапах различные методы очистки. Применение того или иного метода зависит от концентрации и вредности примесей. Качественная очистка сточных вод, не реализуема без последовательной обработки сточных вод несколькими методами.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26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3104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340768"/>
            <a:ext cx="864096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Перечень веществ в промышленных сточных водах составляют тысячи наименований: тяжелые металлы, минеральные и органические кислоты, азот- и хлорсодержащие вещества, соли, сульфиды, жиры, красители и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пегменты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фенольные соединения, дубящие вещества. Многие из них обладают токсическими свойствами.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Опасными загрязнителями водоемов являются соли тяжелых металлов- свинца, железа, меди, ртути. Тяжелые металлы очень ядовиты для человека. Очень малые их количества чреваты крайне тяжелыми физиологическими и неврологическими последствиями. Особенно хорошо известны умственная отсталость, вызванная свинцовым отравлением, а также психические аномалии и врожденные уродства при ртутных отравлениях.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Особую тревогу вызывает загрязнение питьевых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водоисточников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отходами сельскохозяйственных производств. Главным образом это сточные воды животноводческих комплексов, смытые талыми и дождевыми водами с полей удобрения, пестициды и гербициды. В сточных водах животноводческих комплексов могут присутствовать возбудители различных инфекционных болезней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102" y="481932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Влияние сточных вод на окружающую среду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95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4" y="244624"/>
            <a:ext cx="9144000" cy="8081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Переработка отходов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Проблема переработки вредных отходов считается самой крупной экологической проблемой века. Удаление вредных отходов – серьезная проблема в развитых, равно как и во многих развивающихся странах. В масштабе всей Земли ежегодно производится более 600 млн. т вредных промышленных отходов. Захоронение на свалках все еще считается наиболее экономичным методом удаления вредных промышленных отходов. Однако в некоторых случаях используются более эффективные методы, например термообработка и утилизация.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72" y="3611703"/>
            <a:ext cx="4281264" cy="321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04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290" y="243472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Термообработка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010953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переработки твёрдых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отходов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посредством термического разложения в котлах или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печах.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 высокотемпературного разложения образуются продукты сгорания: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пепел, шлаки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летучие газы. Этот метод позволяет снизить объём бытовых отходов для захоронения примерно в 10 раз, а также использовать дополнительную энергию от горения для производства электроэнергии или теплоснабжения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Однако сжигание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хлорсодержащих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полимерных материалов ведёт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образованию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токсичных веществ,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диоксинов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фуранов.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46" y="3372330"/>
            <a:ext cx="50482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657" y="335893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Технологии термообработки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657" y="1196752"/>
            <a:ext cx="842493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виды термообработки отходов – сжигание и пиролиз. В обоих процессах используются высокие температуры как главное средство изменения химического, физического или биологического характера либо состава вредных отходов.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сжигания осуществляется в присутствии достаточного количества кислорода. Побочными продуктами сжигания являются в основном вода, углекислый газ и зола; негорючие материалы, в том числе кислоты, оксиды металлов и другие неорганические соединения, собираются в золе или уносятся дымовым газом.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Пиролиз – это горение в обедненной кислородом среде. Из молекул органических отходов в результате пиролиза образуются менее сложные частицы, молекулы простых органических соединений и зола; продукты пиролиза могут использоваться как сырье для химических производств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топливо.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589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16" y="12500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Свалка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688226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Влияние свалок на окружающую среду должно быть сведено к минимуму путем правильных расположения, устройства, функционирования, обращения с фильтратами и постоянного замера параметров таких объектов. Правила устройства свалок требуют наличия подкладки, системы сбора фильтрата, системы регулирования стоков, винилового покрытия и организации постоянного замера параметров. Каждая заполненная свалка должна иметь специальное верхнее покрытие, засыпанное слоем земли.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54" y="3037803"/>
            <a:ext cx="57340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8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8640"/>
            <a:ext cx="7056784" cy="52925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5661248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Полигон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ТБО «МАГ-1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Нижегородская область.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предназначен для размещения и обезвреживания твердых бытовых отходов (ТБО) и промышленных отходов (ПО)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3-4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классов опасности. Рассчитан на 15 лет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72971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7565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Комплексные системы переработки отходов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34782"/>
            <a:ext cx="8136904" cy="565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6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795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Утилизация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7646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основе утилизации лежит разделение мусора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которое делается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избегания смешения разных типов мусора и загрязнения окружающей среды.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мусора помогает предотвратить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его разложение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гниение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горение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свалках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мусора производится вручную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машинным способом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11" y="5445224"/>
            <a:ext cx="961628" cy="9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2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79512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мусора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России</a:t>
            </a:r>
            <a:r>
              <a:rPr lang="en-US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 2002 году Гринпис России 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эксперимент по раздельному сбору мусора в 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Санкт-Петербурге. По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состоянию на начало 2013 года раздельный сбор отходов сохранился лишь в нескольких районах. </a:t>
            </a:r>
            <a:endParaRPr lang="ru-RU" sz="3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июле 2012 года на сайте 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Росприроднадзора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был опубликован доклад, в котором селективный сбор отходов признается менее эффективным по сравнению с термической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переработкой.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3928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7504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мусора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Германии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Хорошо отлаженная система сортировки мусора с помощью специальных контейнеров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Контейнер для пластика желтого цвета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Контейнер для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биомусора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Контейнер для бумаги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г) Контейнер для стекла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д) Контейнер для обычного мусора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е) Для батареек и деталей от бытовых приборов существуют специальные коробки в магазинах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0369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7504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Разделение мусора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Японии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Японии система сортировки мусора схожа с немецкой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Однако помимо этого японцы находят интересное применение переработанным отходам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Изготовление из переработанных пластиковых бутылок одежды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офисной мебели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канцелярских товаров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Из битого стекла и глины изготавливают уличную плитку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Использование деталей одноразовых фотоаппаратов во вторичной переработке для производства новых одноразовых фотоаппаратов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г) Создание мыла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использованием масла, остающегося после приготовления пищи 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ресторанах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кафе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д) Расширение территории суши за счет создания искусственных островов из отходов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Юмэносима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Токийском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заливе и остров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Огисима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острове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Юмэносима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располагаются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парки, парники с растениями, музей 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стадион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 на острове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Огсима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металлургическое предприятие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521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07504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Утилизация</a:t>
            </a:r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Текстиль и обувь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Весь текстиль поступает в сортировочный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происходит отбор одежды, которая ещё может быть пригодна для использования, она впоследствии поступает в благотворительные ассоциации для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малоимущих.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Непригодная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одежда проходит тщательный отбор: отделяются все металлические и пластмассовые детали (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пуговицы, кнопки),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затем разделяют по типу ткани (хлопок, лен,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полиэстер).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 джинсовая ткань поступает на заводы по производству бумаги, где ткань измельчается и отмачивается, после этого процесс производства идентичен целлюлозному.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Обувь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подвергается похожему процессу сортировки: подошва отделяется от верха, компоненты сортируются по типу материала, после чего поступают на предприятия по переработке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резины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пластмассы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74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763488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Утилизация</a:t>
            </a:r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Бетон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отходы бетонного производства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процессе приготовления и применения бетонных смесей всегда образуются отходы и остатки свежего бетона в смесителях, бетоновозах и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бетононасосах</a:t>
            </a:r>
            <a:r>
              <a:rPr lang="en-U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Всю эту технику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чистят и промывают водой от остатков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бетона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избежание сокращения срока ее службы</a:t>
            </a:r>
            <a:r>
              <a:rPr lang="en-U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Промытый материал собирается в специальный контейнер и может применяться для приготовления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бетона</a:t>
            </a:r>
            <a:r>
              <a:rPr lang="en-US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855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3" y="260648"/>
            <a:ext cx="9144000" cy="835496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Утилизация</a:t>
            </a:r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Аккумуляторы 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батареи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Сегодня все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батарей, выпускаемые в Европе, могут быть переработаны независимо от того, перезаряжаемы они или нет. Для переработки не имеет значения, заряжена ли батарея, частично разряжена или разряжена целиком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сбора батарей они подлежат сортировке и далее в зависимости от того, к какому типу они принадлежат, батареи отсылаются на соответствующий завод по переработке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Побочный продукт переработки - шлаки являются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безопасными для здоровья, поэтому в дальнейшем они используются в строительстве зданий и дорог.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89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411560"/>
          </a:xfrm>
        </p:spPr>
        <p:txBody>
          <a:bodyPr/>
          <a:lstStyle/>
          <a:p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 загрязнения окружающей среды</a:t>
            </a: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70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Кустарная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добыча золота является источником 30% мирового загрязнения ртутью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Загрязнение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подземных вод несёт потенциальную угрозу загрязнения 97% всех запасов свободных пресных вод планеты. 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загрязнения воздуха в помещении (различные аллергены, бактерии, пыль, токсичные выделения пластмасс, дым сигарет и т.д.) в мире постоянно страдает около миллиарда человек.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Производство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металла является источником 6% всей эмиссии CO</a:t>
            </a:r>
            <a:r>
              <a:rPr lang="ru-RU" sz="18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в атмосферу нашей планеты. 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Добыча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полезных ископаемых влечёт за собой загрязнение грунтовых вод.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Радиоактивные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отходы и добыча урана являются источником поступления в окружающую среду миллионов литров высоко-опасных отходов.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Неочищенные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сточные воды оказывают сильное влияние на здоровье 2,6 миллиардов человек.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Загрязнение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воздушной среды городов Земли является причиной гибели 865 000 человек в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 из 8 миллионов тонн свинца, ежегодно оказывающихся в природной среде, содержалось в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аккумуляторах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батарейках.</a:t>
            </a:r>
          </a:p>
        </p:txBody>
      </p:sp>
    </p:spTree>
    <p:extLst>
      <p:ext uri="{BB962C8B-B14F-4D97-AF65-F5344CB8AC3E}">
        <p14:creationId xmlns:p14="http://schemas.microsoft.com/office/powerpoint/2010/main" val="405961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07504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Самые загрязненные города Земли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Чернобыль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(Украина)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- 5 500 000 пострадавших от радиации.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Линьфынь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(Китай)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- 3 000 000 человек, страдающих от автомобильных и промышленных выбросов.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Сукинда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(Индия)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- 2 600 000 человек, постоянно испытывают негативные последствия промышленной добычи хромитов.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Дзержинск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(Россия)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- 300 000 человек, подвержено вредному химическому загрязнению военной отрасли.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Сумгайт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(Азербайджан)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- 275 000 человек, испытывают неблагоприятные последствия добычи углеводородов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Кабве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(Замбия)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- 255 0000 человек жертвует своим здоровьем ради добычи и производства свинца.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Тяньин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(Китай)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- 140 000 постоянных жертв горнодобывающей промышленности.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Норильск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(Россия)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- 134 000 человек испытывают на себе негативные последствия добычи никеля.</a:t>
            </a:r>
          </a:p>
        </p:txBody>
      </p:sp>
    </p:spTree>
    <p:extLst>
      <p:ext uri="{BB962C8B-B14F-4D97-AF65-F5344CB8AC3E}">
        <p14:creationId xmlns:p14="http://schemas.microsoft.com/office/powerpoint/2010/main" val="424869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471</TotalTime>
  <Words>1669</Words>
  <Application>Microsoft Office PowerPoint</Application>
  <PresentationFormat>Экран (4:3)</PresentationFormat>
  <Paragraphs>207</Paragraphs>
  <Slides>39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Исполнительная</vt:lpstr>
      <vt:lpstr>Загрязнение окружающей среды.</vt:lpstr>
      <vt:lpstr>Типы мусора:</vt:lpstr>
      <vt:lpstr>Бытовые отходы.</vt:lpstr>
      <vt:lpstr>Состав.</vt:lpstr>
      <vt:lpstr>Презентация PowerPoint</vt:lpstr>
      <vt:lpstr>Классификация отходов.</vt:lpstr>
      <vt:lpstr>Презентация PowerPoint</vt:lpstr>
      <vt:lpstr>Презентация PowerPoint</vt:lpstr>
      <vt:lpstr> Влияние на окружающую среду.</vt:lpstr>
      <vt:lpstr>Влияние на человека.</vt:lpstr>
      <vt:lpstr>Влияние на человека.</vt:lpstr>
      <vt:lpstr>Космический мусор.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сточных вод.</vt:lpstr>
      <vt:lpstr>Презентация PowerPoint</vt:lpstr>
      <vt:lpstr>Презентация PowerPoint</vt:lpstr>
      <vt:lpstr>Очистка сточных вод.</vt:lpstr>
      <vt:lpstr>Презентация PowerPoint</vt:lpstr>
      <vt:lpstr>Презентация PowerPoint</vt:lpstr>
      <vt:lpstr>Переработка отходов.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Утилизация.</vt:lpstr>
      <vt:lpstr>Разделение мусора.</vt:lpstr>
      <vt:lpstr>Разделение мусора.</vt:lpstr>
      <vt:lpstr>Разделение мусора.</vt:lpstr>
      <vt:lpstr>Утилизация.</vt:lpstr>
      <vt:lpstr>Утилизация.</vt:lpstr>
      <vt:lpstr>Утилизация.</vt:lpstr>
      <vt:lpstr>Источники загрязнения окружающей среды.</vt:lpstr>
      <vt:lpstr>Самые загрязненные города Земли.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Загрязнение окружающей среды</dc:title>
  <dc:creator>Gleb</dc:creator>
  <cp:lastModifiedBy>enter</cp:lastModifiedBy>
  <cp:revision>39</cp:revision>
  <dcterms:created xsi:type="dcterms:W3CDTF">2013-03-24T10:31:05Z</dcterms:created>
  <dcterms:modified xsi:type="dcterms:W3CDTF">2013-04-23T20:40:11Z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825962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D5.0.3</vt:lpwstr>
  </property>
</Properties>
</file>